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6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BC8FF-11B4-470D-B24C-D0BFD8D2ED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EC2C23-7417-4D1E-A5AD-9B077F66E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80FD2-15B0-47C8-AF79-B64F5BC01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F8769-84B0-4D19-B7D8-F120A80DE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A79DF-6DBC-434C-B2AB-F86F927CA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369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59804-6D44-4E49-9309-1E0F6E82C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FE2F45-91BF-4406-9DB7-2A9BF137E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90530-623A-498E-8583-C81B88478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0B869-7F7E-4B81-ACA1-2F5E1271F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8C275-7CB3-4962-83D9-A50D36515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6842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1DC636-C3AF-47AC-8085-E7D1CD1A6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7D5813-DFD2-4CEC-B2FC-C742F11F4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31AF9-16BC-46E2-B2CA-8EFD5D58D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E749A-35F2-4E05-810D-0C1BB9007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386CD-2C9D-4B7A-80C1-F7F802844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3442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599CC-69B7-48E5-B091-CA9FD8483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4F2D1-173C-4B9B-AFB1-E1086E1C2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04CE8-110E-4352-8CB2-0F55D09F9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D2B87-7971-4D67-BF79-1AC7356D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1ED97-6454-4528-89D7-3A17A0E07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3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79EC4-89B3-41B6-BE26-D61666ACC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4F495-F230-48E4-BFBE-3ECCC32C1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09A7D-8F2D-4438-9793-4E0306F42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803CB-3C28-4EB6-BC29-09BCA94E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322D9-5243-404C-9F42-FF1B5AB2D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5454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BD020-1843-463A-983E-CE52E60D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5DCB-D27C-4718-8D9E-A390FFB3D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E02329-A138-4087-A6B4-5213135E4E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3F9FBE-0593-414C-9E88-5C83E1B43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EA4B72-6CC5-4CEB-81C1-9A9571ED8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B5F6A0-9878-43E6-ACC3-C14B13ADF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793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1E4F1-4807-405A-BE1C-4C362D99F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C5B6D-58B1-4EE1-BB30-51F18B6D5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0223C-2823-49F8-B276-BFED88715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EDE05-A29A-493C-8823-26E656886E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DCFE80-C5A2-4170-B67D-F856959863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9065D4-A12B-46FD-8D9D-BEF82283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77CA91-9B2E-4B61-8C86-28B9F9266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6E16A7-8717-4214-BDDB-93FB2F70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221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01DE5-35F2-4132-BEC3-9724D5446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F4902-8D8B-4644-AE47-28C868A9B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F1874A-1BB6-4B07-801B-C3841FC11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FC7B82-989A-4E32-A47E-8A9E28E5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685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BF24CE-057B-45E7-9F4A-35ACAB7DE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80E8A8-87E2-46A8-BA65-683940040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9F757-120A-4219-B7DB-BFA82102C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672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0D948-A818-4155-830D-A82CBE62B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10C95-6C31-42B0-A19D-098D59F3F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77D8EF-4B73-40D4-B512-49BE66B5A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723879-3608-46D3-8D2E-C4764BE59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2BDE8C-B42F-4361-8990-698A501F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70433-6830-4575-8D34-9017A0DA9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488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C94E3-E2D7-4FD9-A8BB-9DF08A59C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0F807-3E66-40C9-B115-3CC8C36A16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0E5DA-E525-492B-95B2-E79149F67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2E7B4-E3A8-48AB-B2FE-C365C1C37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F8739-6CF7-46D5-B2E3-BB4A5DEF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8793FC-7C44-49B8-914B-1A657BF9B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268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5B4104-4476-4956-9A80-8DCDC4DC9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5EA5F-B6B5-4FFF-B8B6-8122C7099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6047B-AA61-44A7-A8CE-FAF23DD0B6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B81F7-9646-42A6-B42F-0F3926303145}" type="datetimeFigureOut">
              <a:rPr lang="en-NZ" smtClean="0"/>
              <a:t>3/02/2020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CB98B-1A47-4CAE-BC34-4AD43506A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5A35D-4FA1-46BF-8FB0-83B4B970DA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D111-CC57-49CA-9A24-0159F143B94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294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6B31D5-F2F8-4CA9-ACD8-CBDF7316E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037" y="971550"/>
            <a:ext cx="6257925" cy="4914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150C357-1006-4A2C-995A-A0C0676D6D50}"/>
              </a:ext>
            </a:extLst>
          </p:cNvPr>
          <p:cNvSpPr/>
          <p:nvPr/>
        </p:nvSpPr>
        <p:spPr>
          <a:xfrm>
            <a:off x="7457988" y="2144802"/>
            <a:ext cx="1563461" cy="22952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DB997C-A0DE-4429-AD8B-FC864F779F9E}"/>
              </a:ext>
            </a:extLst>
          </p:cNvPr>
          <p:cNvSpPr txBox="1"/>
          <p:nvPr/>
        </p:nvSpPr>
        <p:spPr>
          <a:xfrm>
            <a:off x="7525561" y="2262432"/>
            <a:ext cx="152416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 solution?</a:t>
            </a:r>
          </a:p>
          <a:p>
            <a:pPr algn="ctr"/>
            <a:br>
              <a:rPr lang="en-NZ" sz="1200" dirty="0">
                <a:solidFill>
                  <a:schemeClr val="bg1"/>
                </a:solidFill>
              </a:rPr>
            </a:br>
            <a:r>
              <a:rPr lang="en-NZ" sz="1400" b="1" dirty="0">
                <a:solidFill>
                  <a:schemeClr val="bg1"/>
                </a:solidFill>
              </a:rPr>
              <a:t>GET MOVING</a:t>
            </a:r>
          </a:p>
          <a:p>
            <a:pPr algn="ctr"/>
            <a:r>
              <a:rPr lang="en-NZ" sz="1400" dirty="0">
                <a:solidFill>
                  <a:schemeClr val="bg1"/>
                </a:solidFill>
              </a:rPr>
              <a:t>With: </a:t>
            </a:r>
          </a:p>
          <a:p>
            <a:pPr algn="ctr"/>
            <a:endParaRPr lang="en-NZ" sz="1200" dirty="0">
              <a:solidFill>
                <a:schemeClr val="bg1"/>
              </a:solidFill>
            </a:endParaRPr>
          </a:p>
          <a:p>
            <a:pPr algn="ctr"/>
            <a:r>
              <a:rPr lang="en-NZ" sz="1200" b="1" dirty="0">
                <a:solidFill>
                  <a:schemeClr val="bg1"/>
                </a:solidFill>
              </a:rPr>
              <a:t>A standing desk</a:t>
            </a:r>
          </a:p>
          <a:p>
            <a:pPr algn="ctr"/>
            <a:r>
              <a:rPr lang="en-NZ" sz="1200" b="1" dirty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en-NZ" sz="1200" b="1" dirty="0">
                <a:solidFill>
                  <a:schemeClr val="bg1"/>
                </a:solidFill>
              </a:rPr>
              <a:t>Sit stand coaching software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14928E-800D-45C0-8863-5C5F9CB42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944" y="4753956"/>
            <a:ext cx="800100" cy="381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DCD3E0-65CC-451E-A956-E03EB4CC3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8999" y="4659686"/>
            <a:ext cx="990600" cy="1066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999750-179E-4FC7-98E4-8935741811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3026" y="4716248"/>
            <a:ext cx="1295400" cy="1095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1D2B26-BC99-4C64-B640-DD267C5D12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2898" y="4606416"/>
            <a:ext cx="611674" cy="6572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DAE0F6-BC3E-4ADF-8D72-F9DD37789C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1263" y="4791957"/>
            <a:ext cx="466725" cy="3238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ACB82BC-F0AA-4FCB-82B7-AD93B03759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09724" y="3398343"/>
            <a:ext cx="124507" cy="1105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47334C-9ED3-46AB-9677-231BC2B4ED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64205" y="3782691"/>
            <a:ext cx="124507" cy="11058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E8FF949-BD3E-4CB0-83A1-32FDA94888F1}"/>
              </a:ext>
            </a:extLst>
          </p:cNvPr>
          <p:cNvCxnSpPr>
            <a:cxnSpLocks/>
          </p:cNvCxnSpPr>
          <p:nvPr/>
        </p:nvCxnSpPr>
        <p:spPr>
          <a:xfrm>
            <a:off x="7070103" y="5552388"/>
            <a:ext cx="556355" cy="0"/>
          </a:xfrm>
          <a:prstGeom prst="straightConnector1">
            <a:avLst/>
          </a:prstGeom>
          <a:ln w="635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8B0C7F5-A500-44D7-BF15-78C8F5C20011}"/>
              </a:ext>
            </a:extLst>
          </p:cNvPr>
          <p:cNvSpPr txBox="1"/>
          <p:nvPr/>
        </p:nvSpPr>
        <p:spPr>
          <a:xfrm>
            <a:off x="6757275" y="5837585"/>
            <a:ext cx="1423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Switch order of these two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BFE261E-1AB6-4839-860A-EE0FE14ACBCD}"/>
              </a:ext>
            </a:extLst>
          </p:cNvPr>
          <p:cNvSpPr/>
          <p:nvPr/>
        </p:nvSpPr>
        <p:spPr>
          <a:xfrm>
            <a:off x="7145518" y="2141752"/>
            <a:ext cx="2324540" cy="23242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528314-7956-46D5-8C99-9F8B45FF1CE3}"/>
              </a:ext>
            </a:extLst>
          </p:cNvPr>
          <p:cNvSpPr txBox="1"/>
          <p:nvPr/>
        </p:nvSpPr>
        <p:spPr>
          <a:xfrm>
            <a:off x="9470058" y="3084603"/>
            <a:ext cx="1423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Several changes here including </a:t>
            </a:r>
            <a:r>
              <a:rPr lang="en-US" dirty="0" err="1">
                <a:solidFill>
                  <a:srgbClr val="FF0000"/>
                </a:solidFill>
              </a:rPr>
              <a:t>colour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244EAD-0E6D-4BA7-A5D2-5ABDA05431E5}"/>
              </a:ext>
            </a:extLst>
          </p:cNvPr>
          <p:cNvSpPr txBox="1"/>
          <p:nvPr/>
        </p:nvSpPr>
        <p:spPr>
          <a:xfrm>
            <a:off x="299915" y="5728879"/>
            <a:ext cx="2071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Fonts made bigger</a:t>
            </a:r>
            <a:endParaRPr lang="en-NZ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07C5B34-38B8-4A67-960A-2FB98C492300}"/>
              </a:ext>
            </a:extLst>
          </p:cNvPr>
          <p:cNvCxnSpPr>
            <a:cxnSpLocks/>
          </p:cNvCxnSpPr>
          <p:nvPr/>
        </p:nvCxnSpPr>
        <p:spPr>
          <a:xfrm flipV="1">
            <a:off x="2271859" y="1791093"/>
            <a:ext cx="1027522" cy="407245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517825-8D6E-4BBE-A838-31419D485C55}"/>
              </a:ext>
            </a:extLst>
          </p:cNvPr>
          <p:cNvCxnSpPr>
            <a:cxnSpLocks/>
          </p:cNvCxnSpPr>
          <p:nvPr/>
        </p:nvCxnSpPr>
        <p:spPr>
          <a:xfrm flipV="1">
            <a:off x="2271860" y="2433135"/>
            <a:ext cx="1095094" cy="337848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A8E683B-7D88-4ACF-ADE9-A75A61796387}"/>
              </a:ext>
            </a:extLst>
          </p:cNvPr>
          <p:cNvCxnSpPr>
            <a:cxnSpLocks/>
          </p:cNvCxnSpPr>
          <p:nvPr/>
        </p:nvCxnSpPr>
        <p:spPr>
          <a:xfrm flipV="1">
            <a:off x="2271860" y="3342890"/>
            <a:ext cx="1095094" cy="249469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F8D9BA-04C6-4229-8F36-E52BF736112C}"/>
              </a:ext>
            </a:extLst>
          </p:cNvPr>
          <p:cNvCxnSpPr>
            <a:cxnSpLocks/>
          </p:cNvCxnSpPr>
          <p:nvPr/>
        </p:nvCxnSpPr>
        <p:spPr>
          <a:xfrm flipV="1">
            <a:off x="2271860" y="4442024"/>
            <a:ext cx="1095094" cy="144442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5517CE9-499C-4B80-94EE-7785A8390FA0}"/>
              </a:ext>
            </a:extLst>
          </p:cNvPr>
          <p:cNvCxnSpPr>
            <a:cxnSpLocks/>
          </p:cNvCxnSpPr>
          <p:nvPr/>
        </p:nvCxnSpPr>
        <p:spPr>
          <a:xfrm flipV="1">
            <a:off x="2223266" y="5462970"/>
            <a:ext cx="2036409" cy="44944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1B4361DE-1ED4-432C-83DF-CA88A58EC3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94366" y="1046376"/>
            <a:ext cx="1904580" cy="51098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587AD7AB-D14C-4EC3-9127-4067B41446B1}"/>
              </a:ext>
            </a:extLst>
          </p:cNvPr>
          <p:cNvSpPr txBox="1"/>
          <p:nvPr/>
        </p:nvSpPr>
        <p:spPr>
          <a:xfrm>
            <a:off x="6233522" y="196027"/>
            <a:ext cx="214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Logo a bit bigger</a:t>
            </a:r>
            <a:endParaRPr lang="en-NZ" dirty="0">
              <a:solidFill>
                <a:srgbClr val="FF0000"/>
              </a:solidFill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4C39EA1-9B01-47DB-AC61-586E5C9CAB3C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5905051" y="380693"/>
            <a:ext cx="328471" cy="79765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678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20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Hamish Hutton</dc:creator>
  <cp:lastModifiedBy>Hamish Hutton</cp:lastModifiedBy>
  <cp:revision>6</cp:revision>
  <dcterms:created xsi:type="dcterms:W3CDTF">2020-02-02T21:23:04Z</dcterms:created>
  <dcterms:modified xsi:type="dcterms:W3CDTF">2020-02-03T00:52:38Z</dcterms:modified>
</cp:coreProperties>
</file>